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6" autoAdjust="0"/>
    <p:restoredTop sz="94660"/>
  </p:normalViewPr>
  <p:slideViewPr>
    <p:cSldViewPr>
      <p:cViewPr varScale="1">
        <p:scale>
          <a:sx n="79" d="100"/>
          <a:sy n="79" d="100"/>
        </p:scale>
        <p:origin x="320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LMG19424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Cu!$N$6</c:f>
              <c:strCache>
                <c:ptCount val="1"/>
                <c:pt idx="0">
                  <c:v>0 mM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Cu!$M$7:$M$15</c:f>
              <c:numCache>
                <c:formatCode>0.00</c:formatCode>
                <c:ptCount val="9"/>
                <c:pt idx="0">
                  <c:v>0</c:v>
                </c:pt>
                <c:pt idx="1">
                  <c:v>3.25</c:v>
                </c:pt>
                <c:pt idx="2">
                  <c:v>5.5</c:v>
                </c:pt>
                <c:pt idx="3">
                  <c:v>8</c:v>
                </c:pt>
                <c:pt idx="4">
                  <c:v>14.75</c:v>
                </c:pt>
                <c:pt idx="5">
                  <c:v>17.75</c:v>
                </c:pt>
                <c:pt idx="6">
                  <c:v>21.75</c:v>
                </c:pt>
                <c:pt idx="7">
                  <c:v>39.75</c:v>
                </c:pt>
                <c:pt idx="8">
                  <c:v>63.5</c:v>
                </c:pt>
              </c:numCache>
            </c:numRef>
          </c:xVal>
          <c:yVal>
            <c:numRef>
              <c:f>Cu!$N$7:$N$15</c:f>
              <c:numCache>
                <c:formatCode>General</c:formatCode>
                <c:ptCount val="9"/>
                <c:pt idx="0">
                  <c:v>0.10539999999999999</c:v>
                </c:pt>
                <c:pt idx="1">
                  <c:v>0.4264</c:v>
                </c:pt>
                <c:pt idx="2">
                  <c:v>0.88800000000000001</c:v>
                </c:pt>
                <c:pt idx="3">
                  <c:v>1.5731999999999999</c:v>
                </c:pt>
                <c:pt idx="4">
                  <c:v>3.6680000000000001</c:v>
                </c:pt>
                <c:pt idx="5">
                  <c:v>3.4660000000000002</c:v>
                </c:pt>
                <c:pt idx="6">
                  <c:v>3.1780000000000004</c:v>
                </c:pt>
                <c:pt idx="7">
                  <c:v>2.6053999999999995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521-490A-8C93-5778F94DCF70}"/>
            </c:ext>
          </c:extLst>
        </c:ser>
        <c:ser>
          <c:idx val="1"/>
          <c:order val="1"/>
          <c:tx>
            <c:strRef>
              <c:f>Cu!$O$6</c:f>
              <c:strCache>
                <c:ptCount val="1"/>
                <c:pt idx="0">
                  <c:v>0.3 mM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Cu!$M$7:$M$15</c:f>
              <c:numCache>
                <c:formatCode>0.00</c:formatCode>
                <c:ptCount val="9"/>
                <c:pt idx="0">
                  <c:v>0</c:v>
                </c:pt>
                <c:pt idx="1">
                  <c:v>3.25</c:v>
                </c:pt>
                <c:pt idx="2">
                  <c:v>5.5</c:v>
                </c:pt>
                <c:pt idx="3">
                  <c:v>8</c:v>
                </c:pt>
                <c:pt idx="4">
                  <c:v>14.75</c:v>
                </c:pt>
                <c:pt idx="5">
                  <c:v>17.75</c:v>
                </c:pt>
                <c:pt idx="6">
                  <c:v>21.75</c:v>
                </c:pt>
                <c:pt idx="7">
                  <c:v>39.75</c:v>
                </c:pt>
                <c:pt idx="8">
                  <c:v>63.5</c:v>
                </c:pt>
              </c:numCache>
            </c:numRef>
          </c:xVal>
          <c:yVal>
            <c:numRef>
              <c:f>Cu!$O$7:$O$15</c:f>
              <c:numCache>
                <c:formatCode>General</c:formatCode>
                <c:ptCount val="9"/>
                <c:pt idx="0">
                  <c:v>0.11899999999999999</c:v>
                </c:pt>
                <c:pt idx="1">
                  <c:v>0.30220000000000002</c:v>
                </c:pt>
                <c:pt idx="2">
                  <c:v>0.41739999999999999</c:v>
                </c:pt>
                <c:pt idx="3">
                  <c:v>0.70120000000000005</c:v>
                </c:pt>
                <c:pt idx="4">
                  <c:v>3.6339999999999999</c:v>
                </c:pt>
                <c:pt idx="5">
                  <c:v>3.3069999999999999</c:v>
                </c:pt>
                <c:pt idx="6">
                  <c:v>3.226</c:v>
                </c:pt>
                <c:pt idx="7">
                  <c:v>2.4630000000000001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521-490A-8C93-5778F94DCF70}"/>
            </c:ext>
          </c:extLst>
        </c:ser>
        <c:ser>
          <c:idx val="2"/>
          <c:order val="2"/>
          <c:tx>
            <c:strRef>
              <c:f>Cu!$P$6</c:f>
              <c:strCache>
                <c:ptCount val="1"/>
                <c:pt idx="0">
                  <c:v>0.6 mM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Cu!$M$7:$M$15</c:f>
              <c:numCache>
                <c:formatCode>0.00</c:formatCode>
                <c:ptCount val="9"/>
                <c:pt idx="0">
                  <c:v>0</c:v>
                </c:pt>
                <c:pt idx="1">
                  <c:v>3.25</c:v>
                </c:pt>
                <c:pt idx="2">
                  <c:v>5.5</c:v>
                </c:pt>
                <c:pt idx="3">
                  <c:v>8</c:v>
                </c:pt>
                <c:pt idx="4">
                  <c:v>14.75</c:v>
                </c:pt>
                <c:pt idx="5">
                  <c:v>17.75</c:v>
                </c:pt>
                <c:pt idx="6">
                  <c:v>21.75</c:v>
                </c:pt>
                <c:pt idx="7">
                  <c:v>39.75</c:v>
                </c:pt>
                <c:pt idx="8">
                  <c:v>63.5</c:v>
                </c:pt>
              </c:numCache>
            </c:numRef>
          </c:xVal>
          <c:yVal>
            <c:numRef>
              <c:f>Cu!$P$7:$P$15</c:f>
              <c:numCache>
                <c:formatCode>General</c:formatCode>
                <c:ptCount val="9"/>
                <c:pt idx="0">
                  <c:v>0.1429</c:v>
                </c:pt>
                <c:pt idx="1">
                  <c:v>0.2802</c:v>
                </c:pt>
                <c:pt idx="2">
                  <c:v>0.35749999999999998</c:v>
                </c:pt>
                <c:pt idx="3">
                  <c:v>0.43430000000000002</c:v>
                </c:pt>
                <c:pt idx="4">
                  <c:v>2.8310000000000004</c:v>
                </c:pt>
                <c:pt idx="5">
                  <c:v>3.2600000000000002</c:v>
                </c:pt>
                <c:pt idx="6">
                  <c:v>3.3550000000000004</c:v>
                </c:pt>
                <c:pt idx="7">
                  <c:v>2.206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521-490A-8C93-5778F94DCF70}"/>
            </c:ext>
          </c:extLst>
        </c:ser>
        <c:ser>
          <c:idx val="3"/>
          <c:order val="3"/>
          <c:tx>
            <c:strRef>
              <c:f>Cu!$Q$6</c:f>
              <c:strCache>
                <c:ptCount val="1"/>
                <c:pt idx="0">
                  <c:v>1.0 mM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Cu!$M$7:$M$15</c:f>
              <c:numCache>
                <c:formatCode>0.00</c:formatCode>
                <c:ptCount val="9"/>
                <c:pt idx="0">
                  <c:v>0</c:v>
                </c:pt>
                <c:pt idx="1">
                  <c:v>3.25</c:v>
                </c:pt>
                <c:pt idx="2">
                  <c:v>5.5</c:v>
                </c:pt>
                <c:pt idx="3">
                  <c:v>8</c:v>
                </c:pt>
                <c:pt idx="4">
                  <c:v>14.75</c:v>
                </c:pt>
                <c:pt idx="5">
                  <c:v>17.75</c:v>
                </c:pt>
                <c:pt idx="6">
                  <c:v>21.75</c:v>
                </c:pt>
                <c:pt idx="7">
                  <c:v>39.75</c:v>
                </c:pt>
                <c:pt idx="8">
                  <c:v>63.5</c:v>
                </c:pt>
              </c:numCache>
            </c:numRef>
          </c:xVal>
          <c:yVal>
            <c:numRef>
              <c:f>Cu!$Q$7:$Q$15</c:f>
              <c:numCache>
                <c:formatCode>General</c:formatCode>
                <c:ptCount val="9"/>
                <c:pt idx="0">
                  <c:v>0.14630000000000001</c:v>
                </c:pt>
                <c:pt idx="1">
                  <c:v>0.23860000000000001</c:v>
                </c:pt>
                <c:pt idx="2">
                  <c:v>0.30070000000000002</c:v>
                </c:pt>
                <c:pt idx="3">
                  <c:v>0.36059999999999998</c:v>
                </c:pt>
                <c:pt idx="4">
                  <c:v>1.3719999999999999</c:v>
                </c:pt>
                <c:pt idx="5">
                  <c:v>1.7989999999999999</c:v>
                </c:pt>
                <c:pt idx="6">
                  <c:v>2.52</c:v>
                </c:pt>
                <c:pt idx="7">
                  <c:v>2.6560000000000001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521-490A-8C93-5778F94DC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591512"/>
        <c:axId val="319479296"/>
      </c:scatterChart>
      <c:valAx>
        <c:axId val="178591512"/>
        <c:scaling>
          <c:orientation val="minMax"/>
          <c:max val="4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19479296"/>
        <c:crossesAt val="0.1"/>
        <c:crossBetween val="midCat"/>
        <c:majorUnit val="10"/>
      </c:valAx>
      <c:valAx>
        <c:axId val="319479296"/>
        <c:scaling>
          <c:logBase val="10"/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85915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STM6018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Cu!$B$6</c:f>
              <c:strCache>
                <c:ptCount val="1"/>
                <c:pt idx="0">
                  <c:v>0 mM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Cu!$A$7:$A$17</c:f>
              <c:numCache>
                <c:formatCode>0.0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 formatCode="0.00">
                  <c:v>19</c:v>
                </c:pt>
                <c:pt idx="4" formatCode="0.00">
                  <c:v>22.75</c:v>
                </c:pt>
                <c:pt idx="5" formatCode="0.00">
                  <c:v>27.25</c:v>
                </c:pt>
                <c:pt idx="6" formatCode="0.00">
                  <c:v>40</c:v>
                </c:pt>
                <c:pt idx="7" formatCode="0.00">
                  <c:v>45.5</c:v>
                </c:pt>
                <c:pt idx="8" formatCode="0.00">
                  <c:v>62.75</c:v>
                </c:pt>
                <c:pt idx="9" formatCode="0.00">
                  <c:v>70.75</c:v>
                </c:pt>
                <c:pt idx="10" formatCode="0.00">
                  <c:v>86.5</c:v>
                </c:pt>
              </c:numCache>
            </c:numRef>
          </c:xVal>
          <c:yVal>
            <c:numRef>
              <c:f>Cu!$B$7:$B$17</c:f>
              <c:numCache>
                <c:formatCode>General</c:formatCode>
                <c:ptCount val="11"/>
                <c:pt idx="0">
                  <c:v>0.1096</c:v>
                </c:pt>
                <c:pt idx="1">
                  <c:v>0.23930000000000001</c:v>
                </c:pt>
                <c:pt idx="2">
                  <c:v>0.48309999999999997</c:v>
                </c:pt>
                <c:pt idx="3">
                  <c:v>3.4251999999999998</c:v>
                </c:pt>
                <c:pt idx="4">
                  <c:v>3.29</c:v>
                </c:pt>
                <c:pt idx="5">
                  <c:v>3.0359999999999996</c:v>
                </c:pt>
                <c:pt idx="6">
                  <c:v>2.2989999999999999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530-4FCC-8B2A-AD2C234354EF}"/>
            </c:ext>
          </c:extLst>
        </c:ser>
        <c:ser>
          <c:idx val="1"/>
          <c:order val="1"/>
          <c:tx>
            <c:strRef>
              <c:f>Cu!$C$6</c:f>
              <c:strCache>
                <c:ptCount val="1"/>
                <c:pt idx="0">
                  <c:v>0.3 mM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Cu!$A$7:$A$17</c:f>
              <c:numCache>
                <c:formatCode>0.0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 formatCode="0.00">
                  <c:v>19</c:v>
                </c:pt>
                <c:pt idx="4" formatCode="0.00">
                  <c:v>22.75</c:v>
                </c:pt>
                <c:pt idx="5" formatCode="0.00">
                  <c:v>27.25</c:v>
                </c:pt>
                <c:pt idx="6" formatCode="0.00">
                  <c:v>40</c:v>
                </c:pt>
                <c:pt idx="7" formatCode="0.00">
                  <c:v>45.5</c:v>
                </c:pt>
                <c:pt idx="8" formatCode="0.00">
                  <c:v>62.75</c:v>
                </c:pt>
                <c:pt idx="9" formatCode="0.00">
                  <c:v>70.75</c:v>
                </c:pt>
                <c:pt idx="10" formatCode="0.00">
                  <c:v>86.5</c:v>
                </c:pt>
              </c:numCache>
            </c:numRef>
          </c:xVal>
          <c:yVal>
            <c:numRef>
              <c:f>Cu!$C$7:$C$17</c:f>
              <c:numCache>
                <c:formatCode>General</c:formatCode>
                <c:ptCount val="11"/>
                <c:pt idx="0">
                  <c:v>0.1236</c:v>
                </c:pt>
                <c:pt idx="1">
                  <c:v>0.2276</c:v>
                </c:pt>
                <c:pt idx="2">
                  <c:v>0.37190000000000001</c:v>
                </c:pt>
                <c:pt idx="3">
                  <c:v>3.4792000000000001</c:v>
                </c:pt>
                <c:pt idx="4">
                  <c:v>3.262</c:v>
                </c:pt>
                <c:pt idx="5">
                  <c:v>3.0049999999999999</c:v>
                </c:pt>
                <c:pt idx="6">
                  <c:v>2.206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530-4FCC-8B2A-AD2C234354EF}"/>
            </c:ext>
          </c:extLst>
        </c:ser>
        <c:ser>
          <c:idx val="2"/>
          <c:order val="2"/>
          <c:tx>
            <c:strRef>
              <c:f>Cu!$D$6</c:f>
              <c:strCache>
                <c:ptCount val="1"/>
                <c:pt idx="0">
                  <c:v>0.6 mM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Cu!$A$7:$A$17</c:f>
              <c:numCache>
                <c:formatCode>0.0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 formatCode="0.00">
                  <c:v>19</c:v>
                </c:pt>
                <c:pt idx="4" formatCode="0.00">
                  <c:v>22.75</c:v>
                </c:pt>
                <c:pt idx="5" formatCode="0.00">
                  <c:v>27.25</c:v>
                </c:pt>
                <c:pt idx="6" formatCode="0.00">
                  <c:v>40</c:v>
                </c:pt>
                <c:pt idx="7" formatCode="0.00">
                  <c:v>45.5</c:v>
                </c:pt>
                <c:pt idx="8" formatCode="0.00">
                  <c:v>62.75</c:v>
                </c:pt>
                <c:pt idx="9" formatCode="0.00">
                  <c:v>70.75</c:v>
                </c:pt>
                <c:pt idx="10" formatCode="0.00">
                  <c:v>86.5</c:v>
                </c:pt>
              </c:numCache>
            </c:numRef>
          </c:xVal>
          <c:yVal>
            <c:numRef>
              <c:f>Cu!$D$7:$D$17</c:f>
              <c:numCache>
                <c:formatCode>General</c:formatCode>
                <c:ptCount val="11"/>
                <c:pt idx="0">
                  <c:v>0.13370000000000001</c:v>
                </c:pt>
                <c:pt idx="1">
                  <c:v>0.20430000000000001</c:v>
                </c:pt>
                <c:pt idx="2">
                  <c:v>0.31269999999999998</c:v>
                </c:pt>
                <c:pt idx="3">
                  <c:v>3.6976</c:v>
                </c:pt>
                <c:pt idx="4">
                  <c:v>3.4969999999999999</c:v>
                </c:pt>
                <c:pt idx="5">
                  <c:v>3.2919999999999998</c:v>
                </c:pt>
                <c:pt idx="6">
                  <c:v>2.4859999999999998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530-4FCC-8B2A-AD2C234354EF}"/>
            </c:ext>
          </c:extLst>
        </c:ser>
        <c:ser>
          <c:idx val="3"/>
          <c:order val="3"/>
          <c:tx>
            <c:strRef>
              <c:f>Cu!$E$6</c:f>
              <c:strCache>
                <c:ptCount val="1"/>
                <c:pt idx="0">
                  <c:v>1.0 mM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Cu!$A$7:$A$17</c:f>
              <c:numCache>
                <c:formatCode>0.0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 formatCode="0.00">
                  <c:v>19</c:v>
                </c:pt>
                <c:pt idx="4" formatCode="0.00">
                  <c:v>22.75</c:v>
                </c:pt>
                <c:pt idx="5" formatCode="0.00">
                  <c:v>27.25</c:v>
                </c:pt>
                <c:pt idx="6" formatCode="0.00">
                  <c:v>40</c:v>
                </c:pt>
                <c:pt idx="7" formatCode="0.00">
                  <c:v>45.5</c:v>
                </c:pt>
                <c:pt idx="8" formatCode="0.00">
                  <c:v>62.75</c:v>
                </c:pt>
                <c:pt idx="9" formatCode="0.00">
                  <c:v>70.75</c:v>
                </c:pt>
                <c:pt idx="10" formatCode="0.00">
                  <c:v>86.5</c:v>
                </c:pt>
              </c:numCache>
            </c:numRef>
          </c:xVal>
          <c:yVal>
            <c:numRef>
              <c:f>Cu!$E$7:$E$17</c:f>
              <c:numCache>
                <c:formatCode>General</c:formatCode>
                <c:ptCount val="11"/>
                <c:pt idx="0">
                  <c:v>0.14760000000000001</c:v>
                </c:pt>
                <c:pt idx="1">
                  <c:v>0.18920000000000001</c:v>
                </c:pt>
                <c:pt idx="2">
                  <c:v>0.2059</c:v>
                </c:pt>
                <c:pt idx="3">
                  <c:v>3.6263999999999998</c:v>
                </c:pt>
                <c:pt idx="4">
                  <c:v>3.6739999999999999</c:v>
                </c:pt>
                <c:pt idx="5">
                  <c:v>3.3250000000000002</c:v>
                </c:pt>
                <c:pt idx="6">
                  <c:v>2.2850000000000001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530-4FCC-8B2A-AD2C23435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220696"/>
        <c:axId val="319436560"/>
      </c:scatterChart>
      <c:valAx>
        <c:axId val="320220696"/>
        <c:scaling>
          <c:orientation val="minMax"/>
          <c:max val="4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19436560"/>
        <c:crossesAt val="0.1"/>
        <c:crossBetween val="midCat"/>
      </c:valAx>
      <c:valAx>
        <c:axId val="319436560"/>
        <c:scaling>
          <c:logBase val="10"/>
          <c:orientation val="minMax"/>
          <c:max val="10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02206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STM6070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Cu!$H$6</c:f>
              <c:strCache>
                <c:ptCount val="1"/>
                <c:pt idx="0">
                  <c:v>0 mM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Cu!$G$7:$G$17</c:f>
              <c:numCache>
                <c:formatCode>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19</c:v>
                </c:pt>
                <c:pt idx="4">
                  <c:v>22.75</c:v>
                </c:pt>
                <c:pt idx="5">
                  <c:v>27.25</c:v>
                </c:pt>
                <c:pt idx="6">
                  <c:v>40</c:v>
                </c:pt>
                <c:pt idx="7">
                  <c:v>45.5</c:v>
                </c:pt>
                <c:pt idx="8">
                  <c:v>62.75</c:v>
                </c:pt>
                <c:pt idx="9">
                  <c:v>70.75</c:v>
                </c:pt>
                <c:pt idx="10">
                  <c:v>86.5</c:v>
                </c:pt>
              </c:numCache>
            </c:numRef>
          </c:xVal>
          <c:yVal>
            <c:numRef>
              <c:f>Cu!$H$7:$H$17</c:f>
              <c:numCache>
                <c:formatCode>General</c:formatCode>
                <c:ptCount val="11"/>
                <c:pt idx="0">
                  <c:v>0.1386</c:v>
                </c:pt>
                <c:pt idx="1">
                  <c:v>0.30709999999999998</c:v>
                </c:pt>
                <c:pt idx="2">
                  <c:v>0.60489999999999999</c:v>
                </c:pt>
                <c:pt idx="3">
                  <c:v>3.4068000000000001</c:v>
                </c:pt>
                <c:pt idx="4">
                  <c:v>3.3360000000000003</c:v>
                </c:pt>
                <c:pt idx="5">
                  <c:v>3.222</c:v>
                </c:pt>
                <c:pt idx="6">
                  <c:v>2.5350000000000001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E69-4E61-84A6-F0EE1A6D7BEC}"/>
            </c:ext>
          </c:extLst>
        </c:ser>
        <c:ser>
          <c:idx val="1"/>
          <c:order val="1"/>
          <c:tx>
            <c:strRef>
              <c:f>Cu!$I$6</c:f>
              <c:strCache>
                <c:ptCount val="1"/>
                <c:pt idx="0">
                  <c:v>0.3 mM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Cu!$G$7:$G$17</c:f>
              <c:numCache>
                <c:formatCode>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19</c:v>
                </c:pt>
                <c:pt idx="4">
                  <c:v>22.75</c:v>
                </c:pt>
                <c:pt idx="5">
                  <c:v>27.25</c:v>
                </c:pt>
                <c:pt idx="6">
                  <c:v>40</c:v>
                </c:pt>
                <c:pt idx="7">
                  <c:v>45.5</c:v>
                </c:pt>
                <c:pt idx="8">
                  <c:v>62.75</c:v>
                </c:pt>
                <c:pt idx="9">
                  <c:v>70.75</c:v>
                </c:pt>
                <c:pt idx="10">
                  <c:v>86.5</c:v>
                </c:pt>
              </c:numCache>
            </c:numRef>
          </c:xVal>
          <c:yVal>
            <c:numRef>
              <c:f>Cu!$I$7:$I$17</c:f>
              <c:numCache>
                <c:formatCode>General</c:formatCode>
                <c:ptCount val="11"/>
                <c:pt idx="0">
                  <c:v>0.16889999999999999</c:v>
                </c:pt>
                <c:pt idx="1">
                  <c:v>0.33300000000000002</c:v>
                </c:pt>
                <c:pt idx="2">
                  <c:v>0.48130000000000001</c:v>
                </c:pt>
                <c:pt idx="3">
                  <c:v>3.9740000000000002</c:v>
                </c:pt>
                <c:pt idx="4">
                  <c:v>3.9240000000000004</c:v>
                </c:pt>
                <c:pt idx="5">
                  <c:v>3.3919999999999999</c:v>
                </c:pt>
                <c:pt idx="6">
                  <c:v>2.4260000000000002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E69-4E61-84A6-F0EE1A6D7BEC}"/>
            </c:ext>
          </c:extLst>
        </c:ser>
        <c:ser>
          <c:idx val="2"/>
          <c:order val="2"/>
          <c:tx>
            <c:strRef>
              <c:f>Cu!$J$6</c:f>
              <c:strCache>
                <c:ptCount val="1"/>
                <c:pt idx="0">
                  <c:v>0.6 mM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Cu!$G$7:$G$17</c:f>
              <c:numCache>
                <c:formatCode>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19</c:v>
                </c:pt>
                <c:pt idx="4">
                  <c:v>22.75</c:v>
                </c:pt>
                <c:pt idx="5">
                  <c:v>27.25</c:v>
                </c:pt>
                <c:pt idx="6">
                  <c:v>40</c:v>
                </c:pt>
                <c:pt idx="7">
                  <c:v>45.5</c:v>
                </c:pt>
                <c:pt idx="8">
                  <c:v>62.75</c:v>
                </c:pt>
                <c:pt idx="9">
                  <c:v>70.75</c:v>
                </c:pt>
                <c:pt idx="10">
                  <c:v>86.5</c:v>
                </c:pt>
              </c:numCache>
            </c:numRef>
          </c:xVal>
          <c:yVal>
            <c:numRef>
              <c:f>Cu!$J$7:$J$17</c:f>
              <c:numCache>
                <c:formatCode>General</c:formatCode>
                <c:ptCount val="11"/>
                <c:pt idx="0">
                  <c:v>0.15870000000000001</c:v>
                </c:pt>
                <c:pt idx="1">
                  <c:v>0.25919999999999999</c:v>
                </c:pt>
                <c:pt idx="2">
                  <c:v>0.36890000000000001</c:v>
                </c:pt>
                <c:pt idx="3">
                  <c:v>1.0374000000000001</c:v>
                </c:pt>
                <c:pt idx="4">
                  <c:v>1.1284000000000001</c:v>
                </c:pt>
                <c:pt idx="5">
                  <c:v>1.4056</c:v>
                </c:pt>
                <c:pt idx="6">
                  <c:v>3.4250000000000003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E69-4E61-84A6-F0EE1A6D7BEC}"/>
            </c:ext>
          </c:extLst>
        </c:ser>
        <c:ser>
          <c:idx val="3"/>
          <c:order val="3"/>
          <c:tx>
            <c:strRef>
              <c:f>Cu!$K$6</c:f>
              <c:strCache>
                <c:ptCount val="1"/>
                <c:pt idx="0">
                  <c:v>1.0 mM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Cu!$G$7:$G$17</c:f>
              <c:numCache>
                <c:formatCode>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19</c:v>
                </c:pt>
                <c:pt idx="4">
                  <c:v>22.75</c:v>
                </c:pt>
                <c:pt idx="5">
                  <c:v>27.25</c:v>
                </c:pt>
                <c:pt idx="6">
                  <c:v>40</c:v>
                </c:pt>
                <c:pt idx="7">
                  <c:v>45.5</c:v>
                </c:pt>
                <c:pt idx="8">
                  <c:v>62.75</c:v>
                </c:pt>
                <c:pt idx="9">
                  <c:v>70.75</c:v>
                </c:pt>
                <c:pt idx="10">
                  <c:v>86.5</c:v>
                </c:pt>
              </c:numCache>
            </c:numRef>
          </c:xVal>
          <c:yVal>
            <c:numRef>
              <c:f>Cu!$K$7:$K$17</c:f>
              <c:numCache>
                <c:formatCode>General</c:formatCode>
                <c:ptCount val="11"/>
                <c:pt idx="0">
                  <c:v>0.1739</c:v>
                </c:pt>
                <c:pt idx="1">
                  <c:v>0.2412</c:v>
                </c:pt>
                <c:pt idx="2">
                  <c:v>0.28820000000000001</c:v>
                </c:pt>
                <c:pt idx="3">
                  <c:v>0.74780000000000002</c:v>
                </c:pt>
                <c:pt idx="4">
                  <c:v>0.78</c:v>
                </c:pt>
                <c:pt idx="5">
                  <c:v>0.81559999999999999</c:v>
                </c:pt>
                <c:pt idx="6">
                  <c:v>0.86199999999999999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DE69-4E61-84A6-F0EE1A6D7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9989896"/>
        <c:axId val="319964528"/>
      </c:scatterChart>
      <c:valAx>
        <c:axId val="319989896"/>
        <c:scaling>
          <c:orientation val="minMax"/>
          <c:max val="4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19964528"/>
        <c:crossesAt val="0.1"/>
        <c:crossBetween val="midCat"/>
      </c:valAx>
      <c:valAx>
        <c:axId val="319964528"/>
        <c:scaling>
          <c:logBase val="10"/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199898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0AF34-B5AE-4A9E-8BCF-239676D208A4}" type="datetimeFigureOut">
              <a:rPr lang="en-GB" smtClean="0"/>
              <a:pPr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D15AC-2170-4BE2-9360-63EA852568FF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16632" y="395536"/>
            <a:ext cx="6624736" cy="302433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8" name="Graphique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987794"/>
              </p:ext>
            </p:extLst>
          </p:nvPr>
        </p:nvGraphicFramePr>
        <p:xfrm>
          <a:off x="4532220" y="464483"/>
          <a:ext cx="2117909" cy="2861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Graphique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535119"/>
              </p:ext>
            </p:extLst>
          </p:nvPr>
        </p:nvGraphicFramePr>
        <p:xfrm>
          <a:off x="2371353" y="465981"/>
          <a:ext cx="2117911" cy="287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aphique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9918785"/>
              </p:ext>
            </p:extLst>
          </p:nvPr>
        </p:nvGraphicFramePr>
        <p:xfrm>
          <a:off x="179512" y="462211"/>
          <a:ext cx="2117912" cy="287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584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6588</TotalTime>
  <Words>3</Words>
  <Application>Microsoft Office PowerPoint</Application>
  <PresentationFormat>Affichage à l'écran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082-F055</dc:creator>
  <cp:lastModifiedBy>IRD</cp:lastModifiedBy>
  <cp:revision>506</cp:revision>
  <cp:lastPrinted>2016-05-18T14:41:29Z</cp:lastPrinted>
  <dcterms:created xsi:type="dcterms:W3CDTF">2013-08-16T09:42:42Z</dcterms:created>
  <dcterms:modified xsi:type="dcterms:W3CDTF">2018-12-19T16:10:32Z</dcterms:modified>
</cp:coreProperties>
</file>